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4"/>
  </p:notesMasterIdLst>
  <p:handoutMasterIdLst>
    <p:handoutMasterId r:id="rId95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425" r:id="rId22"/>
    <p:sldId id="380" r:id="rId23"/>
    <p:sldId id="463" r:id="rId24"/>
    <p:sldId id="426" r:id="rId25"/>
    <p:sldId id="407" r:id="rId26"/>
    <p:sldId id="392" r:id="rId27"/>
    <p:sldId id="357" r:id="rId28"/>
    <p:sldId id="358" r:id="rId29"/>
    <p:sldId id="359" r:id="rId30"/>
    <p:sldId id="399" r:id="rId31"/>
    <p:sldId id="400" r:id="rId32"/>
    <p:sldId id="408" r:id="rId33"/>
    <p:sldId id="423" r:id="rId34"/>
    <p:sldId id="416" r:id="rId35"/>
    <p:sldId id="428" r:id="rId36"/>
    <p:sldId id="409" r:id="rId37"/>
    <p:sldId id="410" r:id="rId38"/>
    <p:sldId id="411" r:id="rId39"/>
    <p:sldId id="412" r:id="rId40"/>
    <p:sldId id="413" r:id="rId41"/>
    <p:sldId id="414" r:id="rId42"/>
    <p:sldId id="368" r:id="rId43"/>
    <p:sldId id="431" r:id="rId44"/>
    <p:sldId id="393" r:id="rId45"/>
    <p:sldId id="387" r:id="rId46"/>
    <p:sldId id="395" r:id="rId47"/>
    <p:sldId id="429" r:id="rId48"/>
    <p:sldId id="430" r:id="rId49"/>
    <p:sldId id="396" r:id="rId50"/>
    <p:sldId id="382" r:id="rId51"/>
    <p:sldId id="397" r:id="rId52"/>
    <p:sldId id="385" r:id="rId53"/>
    <p:sldId id="432" r:id="rId54"/>
    <p:sldId id="433" r:id="rId55"/>
    <p:sldId id="398" r:id="rId56"/>
    <p:sldId id="386" r:id="rId57"/>
    <p:sldId id="434" r:id="rId58"/>
    <p:sldId id="435" r:id="rId59"/>
    <p:sldId id="442" r:id="rId60"/>
    <p:sldId id="404" r:id="rId61"/>
    <p:sldId id="381" r:id="rId62"/>
    <p:sldId id="403" r:id="rId63"/>
    <p:sldId id="436" r:id="rId64"/>
    <p:sldId id="437" r:id="rId65"/>
    <p:sldId id="418" r:id="rId66"/>
    <p:sldId id="440" r:id="rId67"/>
    <p:sldId id="443" r:id="rId68"/>
    <p:sldId id="469" r:id="rId69"/>
    <p:sldId id="464" r:id="rId70"/>
    <p:sldId id="470" r:id="rId71"/>
    <p:sldId id="473" r:id="rId72"/>
    <p:sldId id="450" r:id="rId73"/>
    <p:sldId id="451" r:id="rId74"/>
    <p:sldId id="444" r:id="rId75"/>
    <p:sldId id="466" r:id="rId76"/>
    <p:sldId id="467" r:id="rId77"/>
    <p:sldId id="468" r:id="rId78"/>
    <p:sldId id="446" r:id="rId79"/>
    <p:sldId id="471" r:id="rId80"/>
    <p:sldId id="472" r:id="rId81"/>
    <p:sldId id="456" r:id="rId82"/>
    <p:sldId id="457" r:id="rId83"/>
    <p:sldId id="447" r:id="rId84"/>
    <p:sldId id="458" r:id="rId85"/>
    <p:sldId id="459" r:id="rId86"/>
    <p:sldId id="448" r:id="rId87"/>
    <p:sldId id="460" r:id="rId88"/>
    <p:sldId id="461" r:id="rId89"/>
    <p:sldId id="438" r:id="rId90"/>
    <p:sldId id="465" r:id="rId91"/>
    <p:sldId id="449" r:id="rId92"/>
    <p:sldId id="441" r:id="rId93"/>
  </p:sldIdLst>
  <p:sldSz cx="12192000" cy="6858000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DFDS" panose="020B0604020202020204" charset="0"/>
      <p:regular r:id="rId100"/>
      <p:bold r:id="rId101"/>
      <p:italic r:id="rId102"/>
    </p:embeddedFont>
    <p:embeddedFont>
      <p:font typeface="DFDS Bold" panose="020B0604020202020204" charset="0"/>
      <p:bold r:id="rId103"/>
    </p:embeddedFont>
    <p:embeddedFont>
      <p:font typeface="DFDS Light" panose="020B0604020202020204" charset="0"/>
      <p:regular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186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5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8.fntdata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.fntdata"/><Relationship Id="rId104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Primatives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Primatives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02/02/2020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02/02/2020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02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D786C7-4F1F-4BA9-9411-B651984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1" y="1706716"/>
            <a:ext cx="9987687" cy="4345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E62535-B37E-48DA-AFE9-A4C7493D1EF3}"/>
              </a:ext>
            </a:extLst>
          </p:cNvPr>
          <p:cNvSpPr/>
          <p:nvPr/>
        </p:nvSpPr>
        <p:spPr>
          <a:xfrm>
            <a:off x="5015180" y="3056154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B2D9C-67CE-4FAA-BBBB-498B5024E906}"/>
              </a:ext>
            </a:extLst>
          </p:cNvPr>
          <p:cNvSpPr/>
          <p:nvPr/>
        </p:nvSpPr>
        <p:spPr>
          <a:xfrm>
            <a:off x="5015180" y="366951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A5FB-2B3A-4EB9-99F3-23B4860E959F}"/>
              </a:ext>
            </a:extLst>
          </p:cNvPr>
          <p:cNvSpPr/>
          <p:nvPr/>
        </p:nvSpPr>
        <p:spPr>
          <a:xfrm>
            <a:off x="5015180" y="424397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2F80B-B8D0-4D71-952A-A2BE299614CA}"/>
              </a:ext>
            </a:extLst>
          </p:cNvPr>
          <p:cNvSpPr/>
          <p:nvPr/>
        </p:nvSpPr>
        <p:spPr>
          <a:xfrm>
            <a:off x="5085080" y="4772835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If no namespace is specified when </a:t>
            </a:r>
            <a:r>
              <a:rPr lang="da-DK" sz="2400" dirty="0"/>
              <a:t>interacting with Kubernetes through </a:t>
            </a:r>
            <a:r>
              <a:rPr lang="en-US" sz="2400" dirty="0" err="1"/>
              <a:t>kubectl</a:t>
            </a:r>
            <a:r>
              <a:rPr lang="en-US" sz="2400" dirty="0"/>
              <a:t>, the command assumes you are working with the default namespace, </a:t>
            </a:r>
            <a:r>
              <a:rPr lang="da-DK" sz="2400" dirty="0"/>
              <a:t>named default.</a:t>
            </a:r>
            <a:endParaRPr lang="da-DK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94643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0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8" y="1263702"/>
            <a:ext cx="8636444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Kubernetes Secrets are a way to store confidential information. They are used by Pods, the </a:t>
            </a:r>
            <a:r>
              <a:rPr lang="en-US" sz="2000" dirty="0" err="1"/>
              <a:t>kubelet</a:t>
            </a:r>
            <a:r>
              <a:rPr lang="en-US" sz="2000" dirty="0"/>
              <a:t>, and the system itself.</a:t>
            </a:r>
            <a:br>
              <a:rPr lang="en-US" sz="2000" dirty="0"/>
            </a:b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To enable containers to access Secrets, you have the option to mount the Secret as a volume. All the Secret entries are represented as files under the mounted volume; each file contains the Secret content of the respective entry. You also have the option to pass them to the container as environment variables.</a:t>
            </a:r>
            <a:br>
              <a:rPr lang="en-US" sz="2000" dirty="0"/>
            </a:br>
            <a:endParaRPr lang="en-US" sz="20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kubelet</a:t>
            </a:r>
            <a:r>
              <a:rPr lang="en-US" sz="2000" dirty="0"/>
              <a:t> uses Secrets when it needs to pull images from private image registries that require authentication using the </a:t>
            </a:r>
            <a:r>
              <a:rPr lang="en-US" sz="2000" dirty="0" err="1"/>
              <a:t>imagePullSecrets</a:t>
            </a:r>
            <a:r>
              <a:rPr lang="en-US" sz="2000" dirty="0"/>
              <a:t> parameter. You can create the authentication file and the Secret in one step, or you can bring your authentication file and store it as a Secret.</a:t>
            </a:r>
            <a:endParaRPr lang="da-DK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BF603B-D4F9-4DEF-8CD4-0526AE7E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1" y="1141277"/>
            <a:ext cx="7105475" cy="54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</a:t>
              </a:r>
              <a:r>
                <a:rPr lang="en-US" sz="2000" dirty="0" err="1">
                  <a:solidFill>
                    <a:schemeClr val="bg1"/>
                  </a:solidFill>
                </a:rPr>
                <a:t>principkle</a:t>
              </a:r>
              <a:r>
                <a:rPr lang="en-US" sz="2000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32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Code Kata #9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0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#10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1315</Words>
  <Application>Microsoft Office PowerPoint</Application>
  <PresentationFormat>Widescreen</PresentationFormat>
  <Paragraphs>217</Paragraphs>
  <Slides>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Gotham-Light</vt:lpstr>
      <vt:lpstr>DFDS Light</vt:lpstr>
      <vt:lpstr>DFDS</vt:lpstr>
      <vt:lpstr>Arial</vt:lpstr>
      <vt:lpstr>DFDS Bold</vt:lpstr>
      <vt:lpstr>Calibri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2020-02-02T20:33:40Z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